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5E5C-FDEB-4C1B-AAAC-277B1257C7B4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B759A-5F04-468F-B3FE-351914044E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5E5C-FDEB-4C1B-AAAC-277B1257C7B4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B759A-5F04-468F-B3FE-351914044E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5E5C-FDEB-4C1B-AAAC-277B1257C7B4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4BB759A-5F04-468F-B3FE-351914044E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5E5C-FDEB-4C1B-AAAC-277B1257C7B4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B759A-5F04-468F-B3FE-351914044E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5E5C-FDEB-4C1B-AAAC-277B1257C7B4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B759A-5F04-468F-B3FE-351914044E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5E5C-FDEB-4C1B-AAAC-277B1257C7B4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B759A-5F04-468F-B3FE-351914044E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5E5C-FDEB-4C1B-AAAC-277B1257C7B4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B759A-5F04-468F-B3FE-351914044E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5E5C-FDEB-4C1B-AAAC-277B1257C7B4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B759A-5F04-468F-B3FE-351914044E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5E5C-FDEB-4C1B-AAAC-277B1257C7B4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B759A-5F04-468F-B3FE-351914044E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5E5C-FDEB-4C1B-AAAC-277B1257C7B4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B759A-5F04-468F-B3FE-351914044E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5E5C-FDEB-4C1B-AAAC-277B1257C7B4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B759A-5F04-468F-B3FE-351914044E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1B25E5C-FDEB-4C1B-AAAC-277B1257C7B4}" type="datetimeFigureOut">
              <a:rPr lang="ru-RU" smtClean="0"/>
              <a:pPr/>
              <a:t>17.09.2016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4BB759A-5F04-468F-B3FE-351914044EE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Аксиомы стереометрии</a:t>
            </a:r>
            <a:endParaRPr lang="ru-RU" sz="54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24744"/>
            <a:ext cx="8291264" cy="5328592"/>
          </a:xfrm>
        </p:spPr>
        <p:txBody>
          <a:bodyPr>
            <a:normAutofit/>
          </a:bodyPr>
          <a:lstStyle/>
          <a:p>
            <a:pPr marL="0" indent="0" algn="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Геометрия. Урок № </a:t>
            </a:r>
            <a:r>
              <a:rPr lang="ru-RU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28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10 класс</a:t>
            </a:r>
          </a:p>
          <a:p>
            <a:pPr marL="0" indent="0" algn="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600" b="1" i="1" dirty="0" smtClean="0"/>
          </a:p>
          <a:p>
            <a:pPr marL="0" indent="0" algn="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600" b="1" i="1" dirty="0" smtClean="0"/>
          </a:p>
          <a:p>
            <a:pPr>
              <a:buNone/>
            </a:pPr>
            <a:r>
              <a:rPr lang="ru-RU" sz="1600" dirty="0" smtClean="0"/>
              <a:t>       </a:t>
            </a:r>
            <a:r>
              <a:rPr lang="ru-RU" sz="3200" b="1" i="1" dirty="0" smtClean="0"/>
              <a:t>«Спорьте, заблуждайтесь, ошибайтесь, </a:t>
            </a:r>
            <a:endParaRPr lang="ru-RU" sz="3200" dirty="0" smtClean="0"/>
          </a:p>
          <a:p>
            <a:pPr>
              <a:buNone/>
            </a:pPr>
            <a:r>
              <a:rPr lang="ru-RU" sz="3200" b="1" i="1" dirty="0" smtClean="0"/>
              <a:t>   но</a:t>
            </a:r>
            <a:r>
              <a:rPr lang="ru-RU" sz="3200" b="1" i="1" dirty="0" smtClean="0"/>
              <a:t>, ради Бога, размышляйте, </a:t>
            </a:r>
            <a:endParaRPr lang="ru-RU" sz="3200" b="1" i="1" dirty="0" smtClean="0"/>
          </a:p>
          <a:p>
            <a:pPr>
              <a:buNone/>
            </a:pPr>
            <a:r>
              <a:rPr lang="ru-RU" sz="3200" b="1" i="1" smtClean="0"/>
              <a:t> </a:t>
            </a:r>
            <a:r>
              <a:rPr lang="ru-RU" sz="3200" b="1" i="1" smtClean="0"/>
              <a:t>  и,    </a:t>
            </a:r>
            <a:r>
              <a:rPr lang="ru-RU" sz="3200" b="1" i="1" dirty="0" smtClean="0"/>
              <a:t>хотя криво – да сами». </a:t>
            </a:r>
            <a:endParaRPr lang="ru-RU" sz="3200" dirty="0" smtClean="0"/>
          </a:p>
          <a:p>
            <a:pPr>
              <a:buNone/>
            </a:pPr>
            <a:r>
              <a:rPr lang="ru-RU" sz="3200" b="1" i="1" dirty="0" smtClean="0"/>
              <a:t>                                                   Г</a:t>
            </a:r>
            <a:r>
              <a:rPr lang="ru-RU" sz="3200" b="1" i="1" dirty="0" smtClean="0"/>
              <a:t>. Лессинг </a:t>
            </a:r>
            <a:endParaRPr lang="ru-RU" sz="3200" b="1" i="1" dirty="0" smtClean="0"/>
          </a:p>
          <a:p>
            <a:pPr marL="0" indent="0" algn="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3200" b="1" i="1" dirty="0"/>
          </a:p>
          <a:p>
            <a:pPr marL="0" indent="0" algn="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Каткова Ольга Николаевна,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учитель математики</a:t>
            </a:r>
          </a:p>
          <a:p>
            <a:pPr marL="0" indent="0" algn="r">
              <a:buNone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МАБУ «СОШ № 40»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558927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Математический диктант 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 вариант.                                           2 </a:t>
            </a:r>
            <a:r>
              <a:rPr lang="ru-RU" dirty="0"/>
              <a:t>вариант</a:t>
            </a:r>
          </a:p>
          <a:p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7544" y="1700807"/>
          <a:ext cx="8352928" cy="4630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9129"/>
                <a:gridCol w="4373799"/>
              </a:tblGrid>
              <a:tr h="63381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1. Назовите  основные  фигуры  на  плоскости.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1. Назовите  основные  фигуры  в  пространстве.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4436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2. Сформулируйте  аксиому  А2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2. Сформулируйте  аксиому  А1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9727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3. Могут  ли  прямая  и  плоскость  иметь  две  общие  точки?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3. Сколько  плоскостей  можно  провести  через  прямую  и  не  лежащую  на  ней  точку?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9727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4. Сколько  плоскостей  можно  провести  через  три  точки?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4. Сформулируйте  аксиому   А3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6338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5. Сколько  может  быть  общих  точек  у  прямой  и  плоскости?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5. Могут  ли  прямая  и  плоскость  иметь  одну  общую  точку?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к\Downloads\1ec84cce65ddb355f01afe44a9efb77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268760"/>
            <a:ext cx="6120680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№ 2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988840"/>
            <a:ext cx="3600400" cy="28803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№ 3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988841"/>
            <a:ext cx="4752528" cy="22583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№ 4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99592" y="1628801"/>
            <a:ext cx="6696743" cy="27462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dirty="0" smtClean="0"/>
              <a:t>Самостоятельная работа   по карточкам ( </a:t>
            </a:r>
            <a:r>
              <a:rPr lang="ru-RU" sz="2200" dirty="0" err="1" smtClean="0"/>
              <a:t>разноуровневые</a:t>
            </a:r>
            <a:r>
              <a:rPr lang="ru-RU" sz="2200" dirty="0" smtClean="0"/>
              <a:t> задания)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1 </a:t>
            </a:r>
            <a:r>
              <a:rPr lang="ru-RU" dirty="0"/>
              <a:t>уровень                             </a:t>
            </a: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</a:t>
            </a:r>
            <a:r>
              <a:rPr lang="ru-RU" dirty="0"/>
              <a:t>Точка С – общая точка плоскости альфа и бета . Прямая с проходит через точку С. Верно ли, что плоскости альфа  и бета пересекаются по прямой с. Ответ объясните.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r>
              <a:rPr lang="ru-RU" dirty="0"/>
              <a:t>2 уровень</a:t>
            </a:r>
          </a:p>
          <a:p>
            <a:pPr>
              <a:buNone/>
            </a:pPr>
            <a:r>
              <a:rPr lang="ru-RU" dirty="0" smtClean="0"/>
              <a:t>     Прямые </a:t>
            </a:r>
            <a:r>
              <a:rPr lang="ru-RU" dirty="0"/>
              <a:t>а, </a:t>
            </a:r>
            <a:r>
              <a:rPr lang="ru-RU" dirty="0" err="1"/>
              <a:t>b</a:t>
            </a:r>
            <a:r>
              <a:rPr lang="ru-RU" dirty="0"/>
              <a:t> и с имеют общую точку. Верно ли, что данные прямые лежат в одной плоскости? Ответ объясните.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r>
              <a:rPr lang="ru-RU" dirty="0"/>
              <a:t>3 уровень</a:t>
            </a:r>
          </a:p>
          <a:p>
            <a:pPr>
              <a:buNone/>
            </a:pPr>
            <a:r>
              <a:rPr lang="ru-RU" dirty="0" smtClean="0"/>
              <a:t>     Четыре </a:t>
            </a:r>
            <a:r>
              <a:rPr lang="ru-RU" dirty="0"/>
              <a:t>прямые попарно пересекаются. Верно ли, что если любые три из них лежат в одной плоскости, то все четыре прямые лежат в одной плоскости? Ответ объясните.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93</TotalTime>
  <Words>186</Words>
  <Application>Microsoft Office PowerPoint</Application>
  <PresentationFormat>Экран (4:3)</PresentationFormat>
  <Paragraphs>56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Апекс</vt:lpstr>
      <vt:lpstr>Аксиомы стереометрии</vt:lpstr>
      <vt:lpstr>Математический диктант  </vt:lpstr>
      <vt:lpstr>Слайд 3</vt:lpstr>
      <vt:lpstr>Задача № 2</vt:lpstr>
      <vt:lpstr>Задача № 3</vt:lpstr>
      <vt:lpstr>Задача № 4</vt:lpstr>
      <vt:lpstr>Самостоятельная работа   по карточкам ( разноуровневые задания)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пк</dc:creator>
  <cp:lastModifiedBy>пк</cp:lastModifiedBy>
  <cp:revision>11</cp:revision>
  <dcterms:created xsi:type="dcterms:W3CDTF">2016-09-17T15:33:01Z</dcterms:created>
  <dcterms:modified xsi:type="dcterms:W3CDTF">2016-09-17T17:08:29Z</dcterms:modified>
</cp:coreProperties>
</file>